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7" r:id="rId2"/>
    <p:sldId id="2146847128" r:id="rId3"/>
    <p:sldId id="2146847204" r:id="rId4"/>
    <p:sldId id="2146847205" r:id="rId5"/>
    <p:sldId id="2146847299" r:id="rId6"/>
    <p:sldId id="21468472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40B02-C312-4A42-A35B-638D2A102942}"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0F480-471A-4652-A50A-C30BF07369BE}" type="slidenum">
              <a:rPr lang="en-US" smtClean="0"/>
              <a:t>‹#›</a:t>
            </a:fld>
            <a:endParaRPr lang="en-US"/>
          </a:p>
        </p:txBody>
      </p:sp>
    </p:spTree>
    <p:extLst>
      <p:ext uri="{BB962C8B-B14F-4D97-AF65-F5344CB8AC3E}">
        <p14:creationId xmlns:p14="http://schemas.microsoft.com/office/powerpoint/2010/main" val="34603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0F480-471A-4652-A50A-C30BF07369BE}" type="slidenum">
              <a:rPr lang="en-US" smtClean="0"/>
              <a:t>1</a:t>
            </a:fld>
            <a:endParaRPr lang="en-US"/>
          </a:p>
        </p:txBody>
      </p:sp>
    </p:spTree>
    <p:extLst>
      <p:ext uri="{BB962C8B-B14F-4D97-AF65-F5344CB8AC3E}">
        <p14:creationId xmlns:p14="http://schemas.microsoft.com/office/powerpoint/2010/main" val="110940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3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0F480-471A-4652-A50A-C30BF07369BE}" type="slidenum">
              <a:rPr lang="en-US" smtClean="0"/>
              <a:t>3</a:t>
            </a:fld>
            <a:endParaRPr lang="en-US"/>
          </a:p>
        </p:txBody>
      </p:sp>
    </p:spTree>
    <p:extLst>
      <p:ext uri="{BB962C8B-B14F-4D97-AF65-F5344CB8AC3E}">
        <p14:creationId xmlns:p14="http://schemas.microsoft.com/office/powerpoint/2010/main" val="383298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0F480-471A-4652-A50A-C30BF07369BE}" type="slidenum">
              <a:rPr lang="en-US" smtClean="0"/>
              <a:t>5</a:t>
            </a:fld>
            <a:endParaRPr lang="en-US"/>
          </a:p>
        </p:txBody>
      </p:sp>
    </p:spTree>
    <p:extLst>
      <p:ext uri="{BB962C8B-B14F-4D97-AF65-F5344CB8AC3E}">
        <p14:creationId xmlns:p14="http://schemas.microsoft.com/office/powerpoint/2010/main" val="408463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83373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Title slide 0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4B84A-3DDF-C948-95C5-87A3F91D2ED1}"/>
              </a:ext>
            </a:extLst>
          </p:cNvPr>
          <p:cNvPicPr>
            <a:picLocks noChangeAspect="1"/>
          </p:cNvPicPr>
          <p:nvPr userDrawn="1"/>
        </p:nvPicPr>
        <p:blipFill>
          <a:blip r:embed="rId2"/>
          <a:srcRect l="2255" r="2255"/>
          <a:stretch/>
        </p:blipFill>
        <p:spPr>
          <a:xfrm flipH="1">
            <a:off x="506506" y="484154"/>
            <a:ext cx="4805916" cy="7549426"/>
          </a:xfrm>
          <a:prstGeom prst="roundRect">
            <a:avLst>
              <a:gd name="adj" fmla="val 50000"/>
            </a:avLst>
          </a:prstGeom>
        </p:spPr>
      </p:pic>
      <p:sp>
        <p:nvSpPr>
          <p:cNvPr id="2" name="Text Placeholder 9">
            <a:extLst>
              <a:ext uri="{FF2B5EF4-FFF2-40B4-BE49-F238E27FC236}">
                <a16:creationId xmlns:a16="http://schemas.microsoft.com/office/drawing/2014/main" id="{2AB1946B-8E4F-486B-47CE-938B155EC1B4}"/>
              </a:ext>
            </a:extLst>
          </p:cNvPr>
          <p:cNvSpPr>
            <a:spLocks noGrp="1"/>
          </p:cNvSpPr>
          <p:nvPr>
            <p:ph type="body" sz="quarter" idx="11" hasCustomPrompt="1"/>
          </p:nvPr>
        </p:nvSpPr>
        <p:spPr>
          <a:xfrm>
            <a:off x="5943600" y="3684975"/>
            <a:ext cx="5741894" cy="1666875"/>
          </a:xfrm>
          <a:prstGeom prst="rect">
            <a:avLst/>
          </a:prstGeom>
        </p:spPr>
        <p:txBody>
          <a:bodyPr lIns="0" tIns="0" rIns="0" bIns="0">
            <a:noAutofit/>
          </a:bodyPr>
          <a:lstStyle>
            <a:lvl1pPr marL="0" indent="0">
              <a:lnSpc>
                <a:spcPct val="110000"/>
              </a:lnSpc>
              <a:buClr>
                <a:schemeClr val="accent3"/>
              </a:buClr>
              <a:buFont typeface="Arial" panose="020B0604020202020204" pitchFamily="34" charset="0"/>
              <a:buNone/>
              <a:defRPr sz="2400">
                <a:solidFill>
                  <a:schemeClr val="tx1"/>
                </a:solidFill>
              </a:defRPr>
            </a:lvl1pPr>
          </a:lstStyle>
          <a:p>
            <a:pPr lvl="0"/>
            <a:r>
              <a:rPr lang="en-US" dirty="0"/>
              <a:t>Click to edit subheading text</a:t>
            </a:r>
          </a:p>
        </p:txBody>
      </p:sp>
      <p:sp>
        <p:nvSpPr>
          <p:cNvPr id="4" name="Title 7">
            <a:extLst>
              <a:ext uri="{FF2B5EF4-FFF2-40B4-BE49-F238E27FC236}">
                <a16:creationId xmlns:a16="http://schemas.microsoft.com/office/drawing/2014/main" id="{4228A6E1-63B8-788D-7CE0-5B9550C92568}"/>
              </a:ext>
            </a:extLst>
          </p:cNvPr>
          <p:cNvSpPr>
            <a:spLocks noGrp="1"/>
          </p:cNvSpPr>
          <p:nvPr>
            <p:ph type="title" hasCustomPrompt="1"/>
          </p:nvPr>
        </p:nvSpPr>
        <p:spPr>
          <a:xfrm>
            <a:off x="5943600" y="1493105"/>
            <a:ext cx="5741894" cy="1895554"/>
          </a:xfrm>
          <a:prstGeom prst="rect">
            <a:avLst/>
          </a:prstGeom>
        </p:spPr>
        <p:txBody>
          <a:bodyPr lIns="0" tIns="0" rIns="0" bIns="0" anchor="b">
            <a:noAutofit/>
          </a:bodyPr>
          <a:lstStyle>
            <a:lvl1pPr marL="0" indent="0">
              <a:buClr>
                <a:schemeClr val="accent3"/>
              </a:buClr>
              <a:buFont typeface="Arial" panose="020B0604020202020204" pitchFamily="34" charset="0"/>
              <a:buNone/>
              <a:defRPr sz="4800"/>
            </a:lvl1pPr>
          </a:lstStyle>
          <a:p>
            <a:r>
              <a:rPr lang="en-US" dirty="0"/>
              <a:t>Click to edit presentation title</a:t>
            </a:r>
          </a:p>
        </p:txBody>
      </p:sp>
      <p:pic>
        <p:nvPicPr>
          <p:cNvPr id="5" name="Graphic 4">
            <a:extLst>
              <a:ext uri="{FF2B5EF4-FFF2-40B4-BE49-F238E27FC236}">
                <a16:creationId xmlns:a16="http://schemas.microsoft.com/office/drawing/2014/main" id="{E8D4BA0C-F913-B1BA-53D6-6C801214D8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2767" y="428998"/>
            <a:ext cx="1717963" cy="328972"/>
          </a:xfrm>
          <a:prstGeom prst="rect">
            <a:avLst/>
          </a:prstGeom>
        </p:spPr>
      </p:pic>
    </p:spTree>
    <p:extLst>
      <p:ext uri="{BB962C8B-B14F-4D97-AF65-F5344CB8AC3E}">
        <p14:creationId xmlns:p14="http://schemas.microsoft.com/office/powerpoint/2010/main" val="159449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M">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F61A2C-389C-594E-F97F-6CC438818A34}"/>
              </a:ext>
            </a:extLst>
          </p:cNvPr>
          <p:cNvPicPr>
            <a:picLocks noChangeAspect="1"/>
          </p:cNvPicPr>
          <p:nvPr userDrawn="1"/>
        </p:nvPicPr>
        <p:blipFill rotWithShape="1">
          <a:blip r:embed="rId2"/>
          <a:srcRect l="1005" r="30708"/>
          <a:stretch/>
        </p:blipFill>
        <p:spPr>
          <a:xfrm flipH="1">
            <a:off x="7006836" y="499730"/>
            <a:ext cx="5185164" cy="5866046"/>
          </a:xfrm>
          <a:prstGeom prst="flowChartDelay">
            <a:avLst/>
          </a:prstGeom>
        </p:spPr>
      </p:pic>
      <p:pic>
        <p:nvPicPr>
          <p:cNvPr id="8" name="Graphic 7">
            <a:extLst>
              <a:ext uri="{FF2B5EF4-FFF2-40B4-BE49-F238E27FC236}">
                <a16:creationId xmlns:a16="http://schemas.microsoft.com/office/drawing/2014/main" id="{B39D5A42-F6D8-ABD5-AD6C-CEC5D431A9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8694" y="428998"/>
            <a:ext cx="1717963" cy="328972"/>
          </a:xfrm>
          <a:prstGeom prst="rect">
            <a:avLst/>
          </a:prstGeom>
        </p:spPr>
      </p:pic>
      <p:sp>
        <p:nvSpPr>
          <p:cNvPr id="3" name="Title 3">
            <a:extLst>
              <a:ext uri="{FF2B5EF4-FFF2-40B4-BE49-F238E27FC236}">
                <a16:creationId xmlns:a16="http://schemas.microsoft.com/office/drawing/2014/main" id="{C1E608D1-0023-66A4-DAA9-4E376A768817}"/>
              </a:ext>
            </a:extLst>
          </p:cNvPr>
          <p:cNvSpPr>
            <a:spLocks noGrp="1"/>
          </p:cNvSpPr>
          <p:nvPr>
            <p:ph type="title" hasCustomPrompt="1"/>
          </p:nvPr>
        </p:nvSpPr>
        <p:spPr>
          <a:xfrm>
            <a:off x="320962" y="876544"/>
            <a:ext cx="6923899" cy="668382"/>
          </a:xfrm>
          <a:prstGeom prst="rect">
            <a:avLst/>
          </a:prstGeom>
        </p:spPr>
        <p:txBody>
          <a:bodyPr/>
          <a:lstStyle>
            <a:lvl1pPr>
              <a:defRPr/>
            </a:lvl1pPr>
          </a:lstStyle>
          <a:p>
            <a:r>
              <a:rPr lang="en-GB" sz="3200" dirty="0"/>
              <a:t>Meet your Account Manager</a:t>
            </a:r>
          </a:p>
        </p:txBody>
      </p:sp>
      <p:sp>
        <p:nvSpPr>
          <p:cNvPr id="4" name="Text Placeholder 4">
            <a:extLst>
              <a:ext uri="{FF2B5EF4-FFF2-40B4-BE49-F238E27FC236}">
                <a16:creationId xmlns:a16="http://schemas.microsoft.com/office/drawing/2014/main" id="{526027DD-3632-CD54-8EC7-0F2C7B81ACF8}"/>
              </a:ext>
            </a:extLst>
          </p:cNvPr>
          <p:cNvSpPr>
            <a:spLocks noGrp="1"/>
          </p:cNvSpPr>
          <p:nvPr>
            <p:ph type="body" sz="quarter" idx="10" hasCustomPrompt="1"/>
          </p:nvPr>
        </p:nvSpPr>
        <p:spPr>
          <a:xfrm>
            <a:off x="315840" y="1728911"/>
            <a:ext cx="5741894" cy="4836012"/>
          </a:xfrm>
          <a:prstGeom prst="rect">
            <a:avLst/>
          </a:prstGeom>
        </p:spPr>
        <p:txBody>
          <a:bodyPr/>
          <a:lstStyle>
            <a:lvl1pPr marL="0" indent="0">
              <a:buFont typeface="Arial" panose="020B0604020202020204" pitchFamily="34" charset="0"/>
              <a:buNone/>
              <a:defRPr/>
            </a:lvl1pPr>
          </a:lstStyle>
          <a:p>
            <a:r>
              <a:rPr lang="en-GB" sz="1400" dirty="0">
                <a:latin typeface="Urbanist" panose="020B0A04040200000203" pitchFamily="34" charset="0"/>
                <a:ea typeface="Urbanist" panose="020B0A04040200000203" pitchFamily="34" charset="0"/>
                <a:cs typeface="Urbanist" panose="020B0A04040200000203" pitchFamily="34" charset="0"/>
              </a:rPr>
              <a:t>About </a:t>
            </a:r>
            <a:r>
              <a:rPr lang="en-GB" sz="1400" dirty="0">
                <a:highlight>
                  <a:srgbClr val="FFFF00"/>
                </a:highlight>
                <a:latin typeface="Urbanist" panose="020B0A04040200000203" pitchFamily="34" charset="0"/>
                <a:ea typeface="Urbanist" panose="020B0A04040200000203" pitchFamily="34" charset="0"/>
                <a:cs typeface="Urbanist" panose="020B0A04040200000203" pitchFamily="34" charset="0"/>
              </a:rPr>
              <a:t>Include a brief description of where you’re from, experience, and background.</a:t>
            </a:r>
          </a:p>
          <a:p>
            <a:r>
              <a:rPr lang="en-GB" sz="1400" dirty="0">
                <a:highlight>
                  <a:srgbClr val="FFFF00"/>
                </a:highlight>
                <a:latin typeface="Urbanist" panose="020B0A04040200000203" pitchFamily="34" charset="0"/>
                <a:ea typeface="Urbanist" panose="020B0A04040200000203" pitchFamily="34" charset="0"/>
                <a:cs typeface="Urbanist" panose="020B0A04040200000203" pitchFamily="34" charset="0"/>
              </a:rPr>
              <a:t>Pick three Q&amp;A to share with your clients:</a:t>
            </a:r>
          </a:p>
          <a:p>
            <a:r>
              <a:rPr lang="en-US" sz="1400" dirty="0">
                <a:latin typeface="Urbanist" panose="020B0A04040200000203" pitchFamily="34" charset="0"/>
                <a:ea typeface="Urbanist" panose="020B0A04040200000203" pitchFamily="34" charset="0"/>
                <a:cs typeface="Urbanist" panose="020B0A04040200000203" pitchFamily="34" charset="0"/>
              </a:rPr>
              <a:t>What’s the best life lesson you’ve learned?</a:t>
            </a:r>
          </a:p>
          <a:p>
            <a:r>
              <a:rPr lang="en-US" sz="1400" dirty="0">
                <a:latin typeface="Urbanist" panose="020B0A04040200000203" pitchFamily="34" charset="0"/>
                <a:ea typeface="Urbanist" panose="020B0A04040200000203" pitchFamily="34" charset="0"/>
                <a:cs typeface="Urbanist" panose="020B0A04040200000203" pitchFamily="34" charset="0"/>
              </a:rPr>
              <a:t>Why did you join OSV?</a:t>
            </a:r>
          </a:p>
          <a:p>
            <a:r>
              <a:rPr lang="en-GB" sz="1400" dirty="0">
                <a:latin typeface="Urbanist" panose="020B0A04040200000203" pitchFamily="34" charset="0"/>
                <a:ea typeface="Urbanist" panose="020B0A04040200000203" pitchFamily="34" charset="0"/>
                <a:cs typeface="Urbanist" panose="020B0A04040200000203" pitchFamily="34" charset="0"/>
              </a:rPr>
              <a:t>What’s your proudest achievement?</a:t>
            </a:r>
          </a:p>
          <a:p>
            <a:r>
              <a:rPr lang="en-US" sz="1400" dirty="0">
                <a:latin typeface="Urbanist" panose="020B0A04040200000203" pitchFamily="34" charset="0"/>
                <a:ea typeface="Urbanist" panose="020B0A04040200000203" pitchFamily="34" charset="0"/>
                <a:cs typeface="Urbanist" panose="020B0A04040200000203" pitchFamily="34" charset="0"/>
              </a:rPr>
              <a:t>What’s a trip that changed you, and why?</a:t>
            </a:r>
          </a:p>
          <a:p>
            <a:r>
              <a:rPr lang="en-US" sz="1400" dirty="0">
                <a:latin typeface="Urbanist" panose="020B0A04040200000203" pitchFamily="34" charset="0"/>
                <a:ea typeface="Urbanist" panose="020B0A04040200000203" pitchFamily="34" charset="0"/>
                <a:cs typeface="Urbanist" panose="020B0A04040200000203" pitchFamily="34" charset="0"/>
              </a:rPr>
              <a:t>What energizes you outside of work?</a:t>
            </a:r>
            <a:endParaRPr lang="en-GB" sz="1400" dirty="0">
              <a:latin typeface="Urbanist" panose="020B0A04040200000203" pitchFamily="34" charset="0"/>
              <a:ea typeface="Urbanist" panose="020B0A04040200000203" pitchFamily="34" charset="0"/>
              <a:cs typeface="Urbanist" panose="020B0A04040200000203" pitchFamily="34" charset="0"/>
            </a:endParaRPr>
          </a:p>
          <a:p>
            <a:endParaRPr lang="en-GB" dirty="0"/>
          </a:p>
          <a:p>
            <a:endParaRPr lang="en-GB" dirty="0"/>
          </a:p>
        </p:txBody>
      </p:sp>
      <p:sp>
        <p:nvSpPr>
          <p:cNvPr id="12" name="Rounded Rectangle 11">
            <a:extLst>
              <a:ext uri="{FF2B5EF4-FFF2-40B4-BE49-F238E27FC236}">
                <a16:creationId xmlns:a16="http://schemas.microsoft.com/office/drawing/2014/main" id="{F2E931D9-87F6-D94F-BB84-9DCB2ABC3191}"/>
              </a:ext>
            </a:extLst>
          </p:cNvPr>
          <p:cNvSpPr/>
          <p:nvPr userDrawn="1"/>
        </p:nvSpPr>
        <p:spPr>
          <a:xfrm rot="10800000">
            <a:off x="5316874" y="3857626"/>
            <a:ext cx="6172199" cy="2092492"/>
          </a:xfrm>
          <a:prstGeom prst="roundRect">
            <a:avLst>
              <a:gd name="adj" fmla="val 50000"/>
            </a:avLst>
          </a:prstGeom>
          <a:solidFill>
            <a:srgbClr val="EF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sz="1800"/>
          </a:p>
        </p:txBody>
      </p:sp>
      <p:sp>
        <p:nvSpPr>
          <p:cNvPr id="13" name="Text Placeholder 22">
            <a:extLst>
              <a:ext uri="{FF2B5EF4-FFF2-40B4-BE49-F238E27FC236}">
                <a16:creationId xmlns:a16="http://schemas.microsoft.com/office/drawing/2014/main" id="{C85EC898-32A9-5BD5-826B-09F4CAD7F5C9}"/>
              </a:ext>
            </a:extLst>
          </p:cNvPr>
          <p:cNvSpPr>
            <a:spLocks noGrp="1"/>
          </p:cNvSpPr>
          <p:nvPr>
            <p:ph type="body" sz="quarter" idx="32" hasCustomPrompt="1"/>
          </p:nvPr>
        </p:nvSpPr>
        <p:spPr>
          <a:xfrm>
            <a:off x="8362035" y="4293884"/>
            <a:ext cx="2492217" cy="409820"/>
          </a:xfrm>
          <a:prstGeom prst="rect">
            <a:avLst/>
          </a:prstGeom>
        </p:spPr>
        <p:txBody>
          <a:bodyPr lIns="0" tIns="0" rIns="0" bIns="0" anchor="b">
            <a:noAutofit/>
          </a:bodyPr>
          <a:lstStyle>
            <a:lvl1pPr marL="0" indent="0">
              <a:lnSpc>
                <a:spcPct val="120000"/>
              </a:lnSpc>
              <a:spcBef>
                <a:spcPts val="600"/>
              </a:spcBef>
              <a:buNone/>
              <a:defRPr sz="2000">
                <a:latin typeface="+mj-lt"/>
              </a:defRPr>
            </a:lvl1pPr>
          </a:lstStyle>
          <a:p>
            <a:pPr lvl="0"/>
            <a:r>
              <a:rPr lang="en-US" dirty="0"/>
              <a:t>Name Surname</a:t>
            </a:r>
          </a:p>
        </p:txBody>
      </p:sp>
      <p:sp>
        <p:nvSpPr>
          <p:cNvPr id="14" name="Picture Placeholder 4">
            <a:extLst>
              <a:ext uri="{FF2B5EF4-FFF2-40B4-BE49-F238E27FC236}">
                <a16:creationId xmlns:a16="http://schemas.microsoft.com/office/drawing/2014/main" id="{09C80C15-A7CB-A0EC-63E2-F78405DA6880}"/>
              </a:ext>
            </a:extLst>
          </p:cNvPr>
          <p:cNvSpPr>
            <a:spLocks noGrp="1"/>
          </p:cNvSpPr>
          <p:nvPr>
            <p:ph type="pic" sz="quarter" idx="33" hasCustomPrompt="1"/>
          </p:nvPr>
        </p:nvSpPr>
        <p:spPr>
          <a:xfrm>
            <a:off x="4926348" y="3857628"/>
            <a:ext cx="2967037" cy="2092490"/>
          </a:xfrm>
          <a:prstGeom prst="roundRect">
            <a:avLst>
              <a:gd name="adj" fmla="val 50000"/>
            </a:avLst>
          </a:prstGeom>
          <a:solidFill>
            <a:schemeClr val="bg1"/>
          </a:solidFill>
        </p:spPr>
        <p:txBody>
          <a:bodyPr anchor="ctr"/>
          <a:lstStyle>
            <a:lvl1pPr marL="0" indent="0" algn="ctr">
              <a:lnSpc>
                <a:spcPct val="120000"/>
              </a:lnSpc>
              <a:spcBef>
                <a:spcPts val="600"/>
              </a:spcBef>
              <a:buClr>
                <a:schemeClr val="accent3"/>
              </a:buClr>
              <a:buNone/>
              <a:defRPr sz="1600"/>
            </a:lvl1pPr>
          </a:lstStyle>
          <a:p>
            <a:r>
              <a:rPr lang="en-GB" dirty="0"/>
              <a:t>Drag a picture onto this frame, </a:t>
            </a:r>
            <a:br>
              <a:rPr lang="en-GB" dirty="0"/>
            </a:br>
            <a:r>
              <a:rPr lang="en-GB" dirty="0"/>
              <a:t>or click the icon, to insert a picture</a:t>
            </a:r>
          </a:p>
        </p:txBody>
      </p:sp>
      <p:sp>
        <p:nvSpPr>
          <p:cNvPr id="15" name="Text Placeholder 22">
            <a:extLst>
              <a:ext uri="{FF2B5EF4-FFF2-40B4-BE49-F238E27FC236}">
                <a16:creationId xmlns:a16="http://schemas.microsoft.com/office/drawing/2014/main" id="{F6EAF0E8-C69B-1D7C-72F5-517B90D30FD8}"/>
              </a:ext>
            </a:extLst>
          </p:cNvPr>
          <p:cNvSpPr>
            <a:spLocks noGrp="1"/>
          </p:cNvSpPr>
          <p:nvPr>
            <p:ph type="body" sz="quarter" idx="34" hasCustomPrompt="1"/>
          </p:nvPr>
        </p:nvSpPr>
        <p:spPr>
          <a:xfrm>
            <a:off x="8362035" y="4852514"/>
            <a:ext cx="2492217" cy="838627"/>
          </a:xfrm>
          <a:prstGeom prst="rect">
            <a:avLst/>
          </a:prstGeom>
        </p:spPr>
        <p:txBody>
          <a:bodyPr lIns="0" tIns="0" rIns="0" bIns="0">
            <a:noAutofit/>
          </a:bodyPr>
          <a:lstStyle>
            <a:lvl1pPr marL="0" indent="0">
              <a:lnSpc>
                <a:spcPct val="100000"/>
              </a:lnSpc>
              <a:spcBef>
                <a:spcPts val="600"/>
              </a:spcBef>
              <a:buNone/>
              <a:defRPr sz="1400">
                <a:latin typeface="+mn-lt"/>
              </a:defRPr>
            </a:lvl1pPr>
          </a:lstStyle>
          <a:p>
            <a:pPr lvl="0"/>
            <a:r>
              <a:rPr lang="en-US" dirty="0"/>
              <a:t>P: XXX </a:t>
            </a:r>
            <a:r>
              <a:rPr lang="en-US" dirty="0" err="1"/>
              <a:t>XXX</a:t>
            </a:r>
            <a:r>
              <a:rPr lang="en-US" dirty="0"/>
              <a:t> XXXX</a:t>
            </a:r>
          </a:p>
          <a:p>
            <a:pPr lvl="0"/>
            <a:r>
              <a:rPr lang="en-US" dirty="0"/>
              <a:t>E: email@onesourcevirtual.com</a:t>
            </a:r>
          </a:p>
        </p:txBody>
      </p:sp>
    </p:spTree>
    <p:extLst>
      <p:ext uri="{BB962C8B-B14F-4D97-AF65-F5344CB8AC3E}">
        <p14:creationId xmlns:p14="http://schemas.microsoft.com/office/powerpoint/2010/main" val="385724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 Closing slide 01">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CC843C6-54A4-CB7D-6E9E-2AFD8152C4E2}"/>
              </a:ext>
            </a:extLst>
          </p:cNvPr>
          <p:cNvSpPr>
            <a:spLocks noGrp="1"/>
          </p:cNvSpPr>
          <p:nvPr>
            <p:ph type="ftr" sz="quarter" idx="3"/>
          </p:nvPr>
        </p:nvSpPr>
        <p:spPr>
          <a:xfrm>
            <a:off x="271512" y="6451117"/>
            <a:ext cx="3884320" cy="178014"/>
          </a:xfrm>
          <a:prstGeom prst="rect">
            <a:avLst/>
          </a:prstGeom>
        </p:spPr>
        <p:txBody>
          <a:bodyPr vert="horz" lIns="0" tIns="0" rIns="0" bIns="0" rtlCol="0" anchor="ctr" anchorCtr="0"/>
          <a:lstStyle>
            <a:lvl1pPr algn="l">
              <a:defRPr sz="1100">
                <a:solidFill>
                  <a:schemeClr val="tx2"/>
                </a:solidFill>
              </a:defRPr>
            </a:lvl1pPr>
          </a:lstStyle>
          <a:p>
            <a:r>
              <a:rPr lang="en-US"/>
              <a:t>OSV Master template v1.10</a:t>
            </a:r>
            <a:endParaRPr lang="en-US" dirty="0"/>
          </a:p>
        </p:txBody>
      </p:sp>
      <p:sp>
        <p:nvSpPr>
          <p:cNvPr id="5" name="Slide Number Placeholder 5">
            <a:extLst>
              <a:ext uri="{FF2B5EF4-FFF2-40B4-BE49-F238E27FC236}">
                <a16:creationId xmlns:a16="http://schemas.microsoft.com/office/drawing/2014/main" id="{73505FE5-B7C4-361C-8312-E4C089006DF7}"/>
              </a:ext>
            </a:extLst>
          </p:cNvPr>
          <p:cNvSpPr>
            <a:spLocks noGrp="1"/>
          </p:cNvSpPr>
          <p:nvPr>
            <p:ph type="sldNum" sz="quarter" idx="4"/>
          </p:nvPr>
        </p:nvSpPr>
        <p:spPr>
          <a:xfrm>
            <a:off x="5765874" y="6451117"/>
            <a:ext cx="653218" cy="178014"/>
          </a:xfrm>
          <a:prstGeom prst="rect">
            <a:avLst/>
          </a:prstGeom>
        </p:spPr>
        <p:txBody>
          <a:bodyPr vert="horz" lIns="91440" tIns="0" rIns="0" bIns="0" rtlCol="0" anchor="t" anchorCtr="0"/>
          <a:lstStyle>
            <a:lvl1pPr algn="ctr">
              <a:defRPr sz="1100">
                <a:solidFill>
                  <a:schemeClr val="tx2"/>
                </a:solidFill>
              </a:defRPr>
            </a:lvl1pPr>
          </a:lstStyle>
          <a:p>
            <a:fld id="{8767FA0D-6D12-BE41-9975-3952F1AE8982}" type="slidenum">
              <a:rPr lang="en-US" smtClean="0"/>
              <a:pPr/>
              <a:t>‹#›</a:t>
            </a:fld>
            <a:endParaRPr lang="en-US" dirty="0"/>
          </a:p>
        </p:txBody>
      </p:sp>
      <p:sp>
        <p:nvSpPr>
          <p:cNvPr id="13" name="Title Placeholder 1">
            <a:extLst>
              <a:ext uri="{FF2B5EF4-FFF2-40B4-BE49-F238E27FC236}">
                <a16:creationId xmlns:a16="http://schemas.microsoft.com/office/drawing/2014/main" id="{4D3E9718-251D-CC2F-3A0C-D49C72DC0C7D}"/>
              </a:ext>
            </a:extLst>
          </p:cNvPr>
          <p:cNvSpPr>
            <a:spLocks noGrp="1"/>
          </p:cNvSpPr>
          <p:nvPr>
            <p:ph type="title" hasCustomPrompt="1"/>
          </p:nvPr>
        </p:nvSpPr>
        <p:spPr>
          <a:xfrm>
            <a:off x="393138" y="337034"/>
            <a:ext cx="9562301" cy="508857"/>
          </a:xfrm>
          <a:prstGeom prst="rect">
            <a:avLst/>
          </a:prstGeom>
        </p:spPr>
        <p:txBody>
          <a:bodyPr vert="horz" wrap="square" lIns="0" tIns="0" rIns="0" bIns="0" rtlCol="0" anchor="t" anchorCtr="0">
            <a:spAutoFit/>
          </a:bodyPr>
          <a:lstStyle>
            <a:lvl1pPr marL="0" indent="0">
              <a:lnSpc>
                <a:spcPct val="110000"/>
              </a:lnSpc>
              <a:buClr>
                <a:schemeClr val="accent3"/>
              </a:buClr>
              <a:buFont typeface="Arial" panose="020B0604020202020204" pitchFamily="34" charset="0"/>
              <a:buNone/>
              <a:defRPr/>
            </a:lvl1pPr>
          </a:lstStyle>
          <a:p>
            <a:r>
              <a:rPr lang="en-US" dirty="0"/>
              <a:t>Click to edit slide title</a:t>
            </a:r>
          </a:p>
        </p:txBody>
      </p:sp>
      <p:sp>
        <p:nvSpPr>
          <p:cNvPr id="15" name="Date Placeholder 11">
            <a:extLst>
              <a:ext uri="{FF2B5EF4-FFF2-40B4-BE49-F238E27FC236}">
                <a16:creationId xmlns:a16="http://schemas.microsoft.com/office/drawing/2014/main" id="{FF3B4EFF-F0B1-8E98-097B-8D9A4C473662}"/>
              </a:ext>
            </a:extLst>
          </p:cNvPr>
          <p:cNvSpPr>
            <a:spLocks noGrp="1"/>
          </p:cNvSpPr>
          <p:nvPr>
            <p:ph type="dt" sz="half" idx="24"/>
          </p:nvPr>
        </p:nvSpPr>
        <p:spPr>
          <a:xfrm>
            <a:off x="10935138" y="6451117"/>
            <a:ext cx="985349" cy="172180"/>
          </a:xfrm>
          <a:prstGeom prst="rect">
            <a:avLst/>
          </a:prstGeom>
        </p:spPr>
        <p:txBody>
          <a:bodyPr vert="horz" lIns="0" tIns="0" rIns="0" bIns="0" rtlCol="0" anchor="ctr" anchorCtr="0"/>
          <a:lstStyle>
            <a:lvl1pPr algn="r">
              <a:defRPr lang="en-US" sz="1100" smtClean="0">
                <a:solidFill>
                  <a:schemeClr val="tx2"/>
                </a:solidFill>
              </a:defRPr>
            </a:lvl1pPr>
          </a:lstStyle>
          <a:p>
            <a:fld id="{C43FDAFC-04A7-4DE5-BD87-B7B9487F9BBE}" type="datetime1">
              <a:rPr lang="en-US" smtClean="0"/>
              <a:t>4/10/2025</a:t>
            </a:fld>
            <a:endParaRPr lang="en-GB" dirty="0"/>
          </a:p>
        </p:txBody>
      </p:sp>
      <p:pic>
        <p:nvPicPr>
          <p:cNvPr id="36" name="Picture 35">
            <a:extLst>
              <a:ext uri="{FF2B5EF4-FFF2-40B4-BE49-F238E27FC236}">
                <a16:creationId xmlns:a16="http://schemas.microsoft.com/office/drawing/2014/main" id="{8BBCD9DF-4E1D-9A50-3B25-C17847A77341}"/>
              </a:ext>
            </a:extLst>
          </p:cNvPr>
          <p:cNvPicPr>
            <a:picLocks noChangeAspect="1"/>
          </p:cNvPicPr>
          <p:nvPr userDrawn="1"/>
        </p:nvPicPr>
        <p:blipFill rotWithShape="1">
          <a:blip r:embed="rId2"/>
          <a:srcRect l="28951" r="12121"/>
          <a:stretch/>
        </p:blipFill>
        <p:spPr>
          <a:xfrm>
            <a:off x="0" y="1253539"/>
            <a:ext cx="4291527" cy="4855062"/>
          </a:xfrm>
          <a:prstGeom prst="flowChartDelay">
            <a:avLst/>
          </a:prstGeom>
        </p:spPr>
      </p:pic>
      <p:sp>
        <p:nvSpPr>
          <p:cNvPr id="37" name="Text Placeholder 11">
            <a:extLst>
              <a:ext uri="{FF2B5EF4-FFF2-40B4-BE49-F238E27FC236}">
                <a16:creationId xmlns:a16="http://schemas.microsoft.com/office/drawing/2014/main" id="{EADF5091-82A8-DFAE-3D28-EE46E73687C2}"/>
              </a:ext>
            </a:extLst>
          </p:cNvPr>
          <p:cNvSpPr>
            <a:spLocks noGrp="1"/>
          </p:cNvSpPr>
          <p:nvPr>
            <p:ph type="body" sz="quarter" idx="32" hasCustomPrompt="1"/>
          </p:nvPr>
        </p:nvSpPr>
        <p:spPr>
          <a:xfrm>
            <a:off x="4926348" y="1440346"/>
            <a:ext cx="3708065" cy="706606"/>
          </a:xfrm>
          <a:prstGeom prst="rect">
            <a:avLst/>
          </a:prstGeom>
        </p:spPr>
        <p:txBody>
          <a:bodyPr wrap="square" lIns="0" tIns="0" rIns="0" bIns="0">
            <a:noAutofit/>
          </a:bodyPr>
          <a:lstStyle>
            <a:lvl1pPr marL="0" indent="0">
              <a:lnSpc>
                <a:spcPct val="120000"/>
              </a:lnSpc>
              <a:spcBef>
                <a:spcPts val="0"/>
              </a:spcBef>
              <a:buClr>
                <a:schemeClr val="accent3"/>
              </a:buClr>
              <a:buFont typeface="Arial" panose="020B0604020202020204" pitchFamily="34" charset="0"/>
              <a:buNone/>
              <a:defRPr sz="4000" b="0">
                <a:latin typeface="+mj-lt"/>
              </a:defRPr>
            </a:lvl1pPr>
          </a:lstStyle>
          <a:p>
            <a:pPr lvl="0"/>
            <a:r>
              <a:rPr lang="en-US" dirty="0"/>
              <a:t>Thank you!</a:t>
            </a:r>
          </a:p>
        </p:txBody>
      </p:sp>
      <p:sp>
        <p:nvSpPr>
          <p:cNvPr id="39" name="Text Placeholder 7">
            <a:extLst>
              <a:ext uri="{FF2B5EF4-FFF2-40B4-BE49-F238E27FC236}">
                <a16:creationId xmlns:a16="http://schemas.microsoft.com/office/drawing/2014/main" id="{3E90E2E5-ACA1-334C-10B4-70287D483888}"/>
              </a:ext>
            </a:extLst>
          </p:cNvPr>
          <p:cNvSpPr>
            <a:spLocks noGrp="1"/>
          </p:cNvSpPr>
          <p:nvPr>
            <p:ph type="body" sz="quarter" idx="17" hasCustomPrompt="1"/>
          </p:nvPr>
        </p:nvSpPr>
        <p:spPr>
          <a:xfrm>
            <a:off x="4926348" y="2481284"/>
            <a:ext cx="4436727" cy="706606"/>
          </a:xfrm>
          <a:prstGeom prst="rect">
            <a:avLst/>
          </a:prstGeom>
        </p:spPr>
        <p:txBody>
          <a:bodyPr lIns="0" tIns="0" rIns="0" bIns="0"/>
          <a:lstStyle>
            <a:lvl1pPr marL="0" indent="0">
              <a:lnSpc>
                <a:spcPct val="120000"/>
              </a:lnSpc>
              <a:spcBef>
                <a:spcPts val="600"/>
              </a:spcBef>
              <a:buClr>
                <a:schemeClr val="accent3"/>
              </a:buClr>
              <a:buFont typeface="Arial" panose="020B0604020202020204" pitchFamily="34" charset="0"/>
              <a:buNone/>
              <a:defRPr baseline="0">
                <a:solidFill>
                  <a:schemeClr val="tx1"/>
                </a:solidFill>
              </a:defRPr>
            </a:lvl1pPr>
            <a:lvl2pPr marL="226568" indent="0">
              <a:lnSpc>
                <a:spcPct val="110000"/>
              </a:lnSpc>
              <a:buClr>
                <a:schemeClr val="bg1"/>
              </a:buClr>
              <a:buNone/>
              <a:defRPr baseline="0">
                <a:solidFill>
                  <a:schemeClr val="bg1"/>
                </a:solidFill>
              </a:defRPr>
            </a:lvl2pPr>
            <a:lvl3pPr marL="436880" indent="0">
              <a:lnSpc>
                <a:spcPct val="110000"/>
              </a:lnSpc>
              <a:buClr>
                <a:schemeClr val="bg1"/>
              </a:buClr>
              <a:buNone/>
              <a:defRPr baseline="0">
                <a:solidFill>
                  <a:schemeClr val="bg1"/>
                </a:solidFill>
              </a:defRPr>
            </a:lvl3pPr>
            <a:lvl4pPr marL="647192" indent="0">
              <a:lnSpc>
                <a:spcPct val="110000"/>
              </a:lnSpc>
              <a:buClr>
                <a:schemeClr val="bg1"/>
              </a:buClr>
              <a:buNone/>
              <a:defRPr baseline="0">
                <a:solidFill>
                  <a:schemeClr val="bg1"/>
                </a:solidFill>
              </a:defRPr>
            </a:lvl4pPr>
            <a:lvl5pPr marL="839216" indent="0">
              <a:lnSpc>
                <a:spcPct val="110000"/>
              </a:lnSpc>
              <a:buClr>
                <a:schemeClr val="bg1"/>
              </a:buClr>
              <a:buNone/>
              <a:defRPr baseline="0">
                <a:solidFill>
                  <a:schemeClr val="bg1"/>
                </a:solidFill>
              </a:defRPr>
            </a:lvl5pPr>
          </a:lstStyle>
          <a:p>
            <a:pPr lvl="0"/>
            <a:r>
              <a:rPr lang="en-US" dirty="0"/>
              <a:t>Click to edit paragraph text</a:t>
            </a:r>
          </a:p>
        </p:txBody>
      </p:sp>
      <p:sp>
        <p:nvSpPr>
          <p:cNvPr id="23" name="Rounded Rectangle 11">
            <a:extLst>
              <a:ext uri="{FF2B5EF4-FFF2-40B4-BE49-F238E27FC236}">
                <a16:creationId xmlns:a16="http://schemas.microsoft.com/office/drawing/2014/main" id="{E765FF8A-A95E-1142-A78A-7CF285128D32}"/>
              </a:ext>
            </a:extLst>
          </p:cNvPr>
          <p:cNvSpPr/>
          <p:nvPr userDrawn="1"/>
        </p:nvSpPr>
        <p:spPr>
          <a:xfrm rot="10800000">
            <a:off x="5316874" y="3540419"/>
            <a:ext cx="6172199" cy="2092492"/>
          </a:xfrm>
          <a:prstGeom prst="roundRect">
            <a:avLst>
              <a:gd name="adj" fmla="val 50000"/>
            </a:avLst>
          </a:prstGeom>
          <a:solidFill>
            <a:srgbClr val="EF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sz="1800"/>
          </a:p>
        </p:txBody>
      </p:sp>
      <p:sp>
        <p:nvSpPr>
          <p:cNvPr id="24" name="Text Placeholder 22">
            <a:extLst>
              <a:ext uri="{FF2B5EF4-FFF2-40B4-BE49-F238E27FC236}">
                <a16:creationId xmlns:a16="http://schemas.microsoft.com/office/drawing/2014/main" id="{C46691B0-D462-9BC8-6A1A-63823ACD6975}"/>
              </a:ext>
            </a:extLst>
          </p:cNvPr>
          <p:cNvSpPr>
            <a:spLocks noGrp="1"/>
          </p:cNvSpPr>
          <p:nvPr>
            <p:ph type="body" sz="quarter" idx="29" hasCustomPrompt="1"/>
          </p:nvPr>
        </p:nvSpPr>
        <p:spPr>
          <a:xfrm>
            <a:off x="8362035" y="3986198"/>
            <a:ext cx="2492217" cy="409820"/>
          </a:xfrm>
          <a:prstGeom prst="rect">
            <a:avLst/>
          </a:prstGeom>
        </p:spPr>
        <p:txBody>
          <a:bodyPr lIns="0" tIns="0" rIns="0" bIns="0" anchor="b">
            <a:noAutofit/>
          </a:bodyPr>
          <a:lstStyle>
            <a:lvl1pPr marL="0" indent="0">
              <a:lnSpc>
                <a:spcPct val="120000"/>
              </a:lnSpc>
              <a:spcBef>
                <a:spcPts val="600"/>
              </a:spcBef>
              <a:buNone/>
              <a:defRPr sz="2000">
                <a:latin typeface="+mj-lt"/>
              </a:defRPr>
            </a:lvl1pPr>
          </a:lstStyle>
          <a:p>
            <a:pPr lvl="0"/>
            <a:r>
              <a:rPr lang="en-US" dirty="0"/>
              <a:t>Name Surname</a:t>
            </a:r>
          </a:p>
        </p:txBody>
      </p:sp>
      <p:sp>
        <p:nvSpPr>
          <p:cNvPr id="25" name="Picture Placeholder 4">
            <a:extLst>
              <a:ext uri="{FF2B5EF4-FFF2-40B4-BE49-F238E27FC236}">
                <a16:creationId xmlns:a16="http://schemas.microsoft.com/office/drawing/2014/main" id="{B4E9CB7F-4B61-DC88-0AC3-1A1CCCA773F9}"/>
              </a:ext>
            </a:extLst>
          </p:cNvPr>
          <p:cNvSpPr>
            <a:spLocks noGrp="1"/>
          </p:cNvSpPr>
          <p:nvPr>
            <p:ph type="pic" sz="quarter" idx="30" hasCustomPrompt="1"/>
          </p:nvPr>
        </p:nvSpPr>
        <p:spPr>
          <a:xfrm>
            <a:off x="4926348" y="3540421"/>
            <a:ext cx="2967037" cy="2092490"/>
          </a:xfrm>
          <a:prstGeom prst="roundRect">
            <a:avLst>
              <a:gd name="adj" fmla="val 50000"/>
            </a:avLst>
          </a:prstGeom>
          <a:solidFill>
            <a:schemeClr val="bg1"/>
          </a:solidFill>
        </p:spPr>
        <p:txBody>
          <a:bodyPr anchor="ctr"/>
          <a:lstStyle>
            <a:lvl1pPr marL="0" indent="0" algn="ctr">
              <a:lnSpc>
                <a:spcPct val="120000"/>
              </a:lnSpc>
              <a:spcBef>
                <a:spcPts val="600"/>
              </a:spcBef>
              <a:buClr>
                <a:schemeClr val="accent3"/>
              </a:buClr>
              <a:buNone/>
              <a:defRPr sz="1600"/>
            </a:lvl1pPr>
          </a:lstStyle>
          <a:p>
            <a:r>
              <a:rPr lang="en-GB" dirty="0"/>
              <a:t>Drag a picture onto this frame, </a:t>
            </a:r>
            <a:br>
              <a:rPr lang="en-GB" dirty="0"/>
            </a:br>
            <a:r>
              <a:rPr lang="en-GB" dirty="0"/>
              <a:t>or click the icon, to insert a picture</a:t>
            </a:r>
          </a:p>
        </p:txBody>
      </p:sp>
      <p:sp>
        <p:nvSpPr>
          <p:cNvPr id="26" name="Text Placeholder 22">
            <a:extLst>
              <a:ext uri="{FF2B5EF4-FFF2-40B4-BE49-F238E27FC236}">
                <a16:creationId xmlns:a16="http://schemas.microsoft.com/office/drawing/2014/main" id="{4F2234B8-04C6-C40C-A4AD-1492553591A2}"/>
              </a:ext>
            </a:extLst>
          </p:cNvPr>
          <p:cNvSpPr>
            <a:spLocks noGrp="1"/>
          </p:cNvSpPr>
          <p:nvPr>
            <p:ph type="body" sz="quarter" idx="31" hasCustomPrompt="1"/>
          </p:nvPr>
        </p:nvSpPr>
        <p:spPr>
          <a:xfrm>
            <a:off x="8362035" y="4535307"/>
            <a:ext cx="2492217" cy="838627"/>
          </a:xfrm>
          <a:prstGeom prst="rect">
            <a:avLst/>
          </a:prstGeom>
        </p:spPr>
        <p:txBody>
          <a:bodyPr lIns="0" tIns="0" rIns="0" bIns="0">
            <a:noAutofit/>
          </a:bodyPr>
          <a:lstStyle>
            <a:lvl1pPr marL="0" indent="0">
              <a:lnSpc>
                <a:spcPct val="100000"/>
              </a:lnSpc>
              <a:spcBef>
                <a:spcPts val="600"/>
              </a:spcBef>
              <a:buNone/>
              <a:defRPr sz="1600">
                <a:latin typeface="+mn-lt"/>
              </a:defRPr>
            </a:lvl1pPr>
          </a:lstStyle>
          <a:p>
            <a:pPr lvl="0"/>
            <a:r>
              <a:rPr lang="en-US" dirty="0"/>
              <a:t>Title</a:t>
            </a:r>
          </a:p>
          <a:p>
            <a:pPr lvl="0"/>
            <a:r>
              <a:rPr lang="en-US" dirty="0"/>
              <a:t>Email address</a:t>
            </a:r>
          </a:p>
        </p:txBody>
      </p:sp>
      <p:cxnSp>
        <p:nvCxnSpPr>
          <p:cNvPr id="41" name="Straight Connector 40">
            <a:extLst>
              <a:ext uri="{FF2B5EF4-FFF2-40B4-BE49-F238E27FC236}">
                <a16:creationId xmlns:a16="http://schemas.microsoft.com/office/drawing/2014/main" id="{6D78592E-C9C3-D3CB-5D33-43C56C69FC0F}"/>
              </a:ext>
            </a:extLst>
          </p:cNvPr>
          <p:cNvCxnSpPr/>
          <p:nvPr userDrawn="1"/>
        </p:nvCxnSpPr>
        <p:spPr>
          <a:xfrm>
            <a:off x="4926348" y="2281238"/>
            <a:ext cx="443672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87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09825-9F1F-4F28-A8A9-EB8880BF1496}"/>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64249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65CACE-5ECD-89E7-1D63-515DE0709701}"/>
              </a:ext>
            </a:extLst>
          </p:cNvPr>
          <p:cNvSpPr>
            <a:spLocks noGrp="1"/>
          </p:cNvSpPr>
          <p:nvPr>
            <p:ph type="body" sz="quarter" idx="11"/>
          </p:nvPr>
        </p:nvSpPr>
        <p:spPr>
          <a:xfrm>
            <a:off x="5943600" y="3684975"/>
            <a:ext cx="5741894" cy="3056293"/>
          </a:xfrm>
        </p:spPr>
        <p:txBody>
          <a:bodyPr/>
          <a:lstStyle/>
          <a:p>
            <a:r>
              <a:rPr lang="en-GB" dirty="0"/>
              <a:t>OneSource Virtual, also known as OSV, is here to support the City Facilities team as an extension of their Benefits team. We are in tenant and can help educate employees about their benefits or how to navigate Workday. We are excited to be a part of the team and here to assist from 8 am to 8 pm ET. </a:t>
            </a:r>
          </a:p>
        </p:txBody>
      </p:sp>
      <p:sp>
        <p:nvSpPr>
          <p:cNvPr id="3" name="Title 2">
            <a:extLst>
              <a:ext uri="{FF2B5EF4-FFF2-40B4-BE49-F238E27FC236}">
                <a16:creationId xmlns:a16="http://schemas.microsoft.com/office/drawing/2014/main" id="{867FB34E-44B9-7EB5-BDBA-302EC5574C82}"/>
              </a:ext>
            </a:extLst>
          </p:cNvPr>
          <p:cNvSpPr>
            <a:spLocks noGrp="1"/>
          </p:cNvSpPr>
          <p:nvPr>
            <p:ph type="title"/>
          </p:nvPr>
        </p:nvSpPr>
        <p:spPr/>
        <p:txBody>
          <a:bodyPr/>
          <a:lstStyle/>
          <a:p>
            <a:pPr algn="ctr"/>
            <a:r>
              <a:rPr lang="en-GB" dirty="0"/>
              <a:t>City Facilities </a:t>
            </a:r>
            <a:br>
              <a:rPr lang="en-GB" dirty="0"/>
            </a:br>
            <a:r>
              <a:rPr lang="en-GB" dirty="0"/>
              <a:t>Benefit Service Center</a:t>
            </a:r>
          </a:p>
        </p:txBody>
      </p:sp>
    </p:spTree>
    <p:extLst>
      <p:ext uri="{BB962C8B-B14F-4D97-AF65-F5344CB8AC3E}">
        <p14:creationId xmlns:p14="http://schemas.microsoft.com/office/powerpoint/2010/main" val="95779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93A04E-1D9A-3F33-75AE-6ED6BA73DCF3}"/>
              </a:ext>
            </a:extLst>
          </p:cNvPr>
          <p:cNvSpPr>
            <a:spLocks noGrp="1"/>
          </p:cNvSpPr>
          <p:nvPr>
            <p:ph type="title"/>
          </p:nvPr>
        </p:nvSpPr>
        <p:spPr/>
        <p:txBody>
          <a:bodyPr>
            <a:normAutofit fontScale="90000"/>
          </a:bodyPr>
          <a:lstStyle/>
          <a:p>
            <a:r>
              <a:rPr lang="en-US" dirty="0"/>
              <a:t>Meet Your Account Manager</a:t>
            </a:r>
          </a:p>
        </p:txBody>
      </p:sp>
      <p:sp>
        <p:nvSpPr>
          <p:cNvPr id="12" name="Text Placeholder 11">
            <a:extLst>
              <a:ext uri="{FF2B5EF4-FFF2-40B4-BE49-F238E27FC236}">
                <a16:creationId xmlns:a16="http://schemas.microsoft.com/office/drawing/2014/main" id="{0C6F9CDA-9A2F-A56F-3CD0-B976CA8441F4}"/>
              </a:ext>
            </a:extLst>
          </p:cNvPr>
          <p:cNvSpPr>
            <a:spLocks noGrp="1"/>
          </p:cNvSpPr>
          <p:nvPr>
            <p:ph type="body" sz="quarter" idx="10"/>
          </p:nvPr>
        </p:nvSpPr>
        <p:spPr>
          <a:xfrm>
            <a:off x="870317" y="2149813"/>
            <a:ext cx="4197794" cy="3631244"/>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FD745E"/>
              </a:solidFill>
              <a:effectLst/>
              <a:uLnTx/>
              <a:uFillTx/>
              <a:latin typeface="Urbanist Black" panose="020B0A04040200000203" pitchFamily="34" charset="0"/>
              <a:ea typeface="Urbanist Black" panose="020B0A04040200000203" pitchFamily="34" charset="0"/>
              <a:cs typeface="Urbanist Black" panose="020B0A0404020000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D745E"/>
                </a:solidFill>
                <a:effectLst/>
                <a:uLnTx/>
                <a:uFillTx/>
                <a:latin typeface="Urbanist Black" panose="020B0A04040200000203" pitchFamily="34" charset="0"/>
                <a:ea typeface="Urbanist Black" panose="020B0A04040200000203" pitchFamily="34" charset="0"/>
                <a:cs typeface="Urbanist Black" panose="020B0A04040200000203" pitchFamily="34" charset="0"/>
              </a:rPr>
              <a:t>About</a:t>
            </a:r>
            <a:r>
              <a:rPr kumimoji="0" lang="en-GB" sz="1800" b="0" i="0" u="none" strike="noStrike" kern="1200" cap="none" spc="0" normalizeH="0" baseline="0" noProof="0" dirty="0">
                <a:ln>
                  <a:noFill/>
                </a:ln>
                <a:solidFill>
                  <a:srgbClr val="08D3A0"/>
                </a:solidFill>
                <a:effectLst/>
                <a:uLnTx/>
                <a:uFillTx/>
                <a:latin typeface="Urbanist Black" panose="020B0A04040200000203" pitchFamily="34" charset="0"/>
                <a:ea typeface="Urbanist Black" panose="020B0A04040200000203" pitchFamily="34" charset="0"/>
                <a:cs typeface="Urbanist Black" panose="020B0A04040200000203" pitchFamily="34" charset="0"/>
              </a:rPr>
              <a:t> </a:t>
            </a:r>
          </a:p>
          <a:p>
            <a:pPr>
              <a:spcBef>
                <a:spcPts val="0"/>
              </a:spcBef>
            </a:pPr>
            <a:endParaRPr lang="en-US" sz="1800" dirty="0">
              <a:effectLst/>
              <a:ea typeface="Calibri" panose="020F0502020204030204" pitchFamily="34" charset="0"/>
            </a:endParaRPr>
          </a:p>
          <a:p>
            <a:pPr>
              <a:spcBef>
                <a:spcPts val="0"/>
              </a:spcBef>
            </a:pPr>
            <a:r>
              <a:rPr lang="en-US" sz="1800" dirty="0">
                <a:effectLst/>
                <a:ea typeface="Calibri" panose="020F0502020204030204" pitchFamily="34" charset="0"/>
              </a:rPr>
              <a:t>My name is Bernardo Valencia. I reside in Southwest Texas, specifically El Paso, TX. I’ve been working with HCM platforms for </a:t>
            </a:r>
            <a:r>
              <a:rPr lang="en-US" sz="1800">
                <a:effectLst/>
                <a:ea typeface="Calibri" panose="020F0502020204030204" pitchFamily="34" charset="0"/>
              </a:rPr>
              <a:t>about 16 </a:t>
            </a:r>
            <a:r>
              <a:rPr lang="en-US" sz="1800" dirty="0">
                <a:effectLst/>
                <a:ea typeface="Calibri" panose="020F0502020204030204" pitchFamily="34" charset="0"/>
              </a:rPr>
              <a:t>years now</a:t>
            </a:r>
            <a:r>
              <a:rPr lang="en-US" sz="1800">
                <a:effectLst/>
                <a:ea typeface="Calibri" panose="020F0502020204030204" pitchFamily="34" charset="0"/>
              </a:rPr>
              <a:t>, 14 </a:t>
            </a:r>
            <a:r>
              <a:rPr lang="en-US" sz="1800" dirty="0">
                <a:effectLst/>
                <a:ea typeface="Calibri" panose="020F0502020204030204" pitchFamily="34" charset="0"/>
              </a:rPr>
              <a:t>of which have been specifically geared towards Benefit Administration, Support, and Project Management</a:t>
            </a:r>
            <a:r>
              <a:rPr lang="en-US" sz="1800" dirty="0">
                <a:effectLst/>
                <a:latin typeface="Calibri" panose="020F0502020204030204" pitchFamily="34" charset="0"/>
                <a:ea typeface="Calibri" panose="020F0502020204030204" pitchFamily="34" charset="0"/>
              </a:rPr>
              <a:t>. I am excited to be a part of the City Facilities team and happy to assist at any time. </a:t>
            </a:r>
          </a:p>
          <a:p>
            <a:pPr marL="0" marR="0">
              <a:spcBef>
                <a:spcPts val="0"/>
              </a:spcBef>
              <a:spcAft>
                <a:spcPts val="0"/>
              </a:spcAft>
            </a:pPr>
            <a:endParaRPr lang="en-US" sz="1200" dirty="0">
              <a:effectLst/>
              <a:ea typeface="Calibri" panose="020F0502020204030204" pitchFamily="34" charset="0"/>
            </a:endParaRPr>
          </a:p>
          <a:p>
            <a:endParaRPr lang="en-US" dirty="0"/>
          </a:p>
        </p:txBody>
      </p:sp>
      <p:sp>
        <p:nvSpPr>
          <p:cNvPr id="13" name="Text Placeholder 12">
            <a:extLst>
              <a:ext uri="{FF2B5EF4-FFF2-40B4-BE49-F238E27FC236}">
                <a16:creationId xmlns:a16="http://schemas.microsoft.com/office/drawing/2014/main" id="{B295E777-C7C7-FA63-9082-21D9FB70A7F1}"/>
              </a:ext>
            </a:extLst>
          </p:cNvPr>
          <p:cNvSpPr>
            <a:spLocks noGrp="1"/>
          </p:cNvSpPr>
          <p:nvPr>
            <p:ph type="body" sz="quarter" idx="32"/>
          </p:nvPr>
        </p:nvSpPr>
        <p:spPr/>
        <p:txBody>
          <a:bodyPr/>
          <a:lstStyle/>
          <a:p>
            <a:r>
              <a:rPr lang="en-US" dirty="0"/>
              <a:t>Bernardo Valencia </a:t>
            </a:r>
          </a:p>
        </p:txBody>
      </p:sp>
      <p:sp>
        <p:nvSpPr>
          <p:cNvPr id="15" name="Text Placeholder 14">
            <a:extLst>
              <a:ext uri="{FF2B5EF4-FFF2-40B4-BE49-F238E27FC236}">
                <a16:creationId xmlns:a16="http://schemas.microsoft.com/office/drawing/2014/main" id="{10451711-6AC8-D855-D886-73F6261A20E5}"/>
              </a:ext>
            </a:extLst>
          </p:cNvPr>
          <p:cNvSpPr>
            <a:spLocks noGrp="1"/>
          </p:cNvSpPr>
          <p:nvPr>
            <p:ph type="body" sz="quarter" idx="34"/>
          </p:nvPr>
        </p:nvSpPr>
        <p:spPr>
          <a:xfrm>
            <a:off x="8362034" y="4852514"/>
            <a:ext cx="2967037" cy="838627"/>
          </a:xfrm>
        </p:spPr>
        <p:txBody>
          <a:bodyPr/>
          <a:lstStyle/>
          <a:p>
            <a:r>
              <a:rPr lang="en-US" dirty="0"/>
              <a:t>P:469-299-2445</a:t>
            </a:r>
          </a:p>
          <a:p>
            <a:r>
              <a:rPr lang="en-US" dirty="0"/>
              <a:t>E:bvalencia@onesourcevirtual.com</a:t>
            </a:r>
          </a:p>
        </p:txBody>
      </p:sp>
      <p:pic>
        <p:nvPicPr>
          <p:cNvPr id="8" name="Picture Placeholder 7">
            <a:extLst>
              <a:ext uri="{FF2B5EF4-FFF2-40B4-BE49-F238E27FC236}">
                <a16:creationId xmlns:a16="http://schemas.microsoft.com/office/drawing/2014/main" id="{69DC6690-1CAF-5F97-3303-DF5A65BA81B2}"/>
              </a:ext>
            </a:extLst>
          </p:cNvPr>
          <p:cNvPicPr>
            <a:picLocks noGrp="1" noChangeAspect="1"/>
          </p:cNvPicPr>
          <p:nvPr>
            <p:ph type="pic" sz="quarter" idx="33"/>
          </p:nvPr>
        </p:nvPicPr>
        <p:blipFill>
          <a:blip r:embed="rId3"/>
          <a:srcRect t="13733" b="13733"/>
          <a:stretch>
            <a:fillRect/>
          </a:stretch>
        </p:blipFill>
        <p:spPr>
          <a:xfrm>
            <a:off x="5294813" y="3806269"/>
            <a:ext cx="2967037" cy="2092490"/>
          </a:xfrm>
        </p:spPr>
      </p:pic>
    </p:spTree>
    <p:extLst>
      <p:ext uri="{BB962C8B-B14F-4D97-AF65-F5344CB8AC3E}">
        <p14:creationId xmlns:p14="http://schemas.microsoft.com/office/powerpoint/2010/main" val="134159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93A04E-1D9A-3F33-75AE-6ED6BA73DCF3}"/>
              </a:ext>
            </a:extLst>
          </p:cNvPr>
          <p:cNvSpPr>
            <a:spLocks noGrp="1"/>
          </p:cNvSpPr>
          <p:nvPr>
            <p:ph type="title"/>
          </p:nvPr>
        </p:nvSpPr>
        <p:spPr/>
        <p:txBody>
          <a:bodyPr>
            <a:normAutofit fontScale="90000"/>
          </a:bodyPr>
          <a:lstStyle/>
          <a:p>
            <a:r>
              <a:rPr lang="en-US" dirty="0"/>
              <a:t>Meet your Sr. Account Manager</a:t>
            </a:r>
          </a:p>
        </p:txBody>
      </p:sp>
      <p:sp>
        <p:nvSpPr>
          <p:cNvPr id="12" name="Text Placeholder 11">
            <a:extLst>
              <a:ext uri="{FF2B5EF4-FFF2-40B4-BE49-F238E27FC236}">
                <a16:creationId xmlns:a16="http://schemas.microsoft.com/office/drawing/2014/main" id="{0C6F9CDA-9A2F-A56F-3CD0-B976CA8441F4}"/>
              </a:ext>
            </a:extLst>
          </p:cNvPr>
          <p:cNvSpPr>
            <a:spLocks noGrp="1"/>
          </p:cNvSpPr>
          <p:nvPr>
            <p:ph type="body" sz="quarter" idx="10"/>
          </p:nvPr>
        </p:nvSpPr>
        <p:spPr>
          <a:xfrm>
            <a:off x="792494" y="3060424"/>
            <a:ext cx="4003242" cy="2939525"/>
          </a:xfrm>
        </p:spPr>
        <p:txBody>
          <a:bodyPr/>
          <a:lstStyle/>
          <a:p>
            <a:r>
              <a:rPr lang="en-GB" sz="1800" dirty="0">
                <a:solidFill>
                  <a:srgbClr val="FD745E"/>
                </a:solidFill>
                <a:latin typeface="Urbanist Black" panose="020B0A04040200000203" pitchFamily="34" charset="0"/>
                <a:ea typeface="Urbanist Black" panose="020B0A04040200000203" pitchFamily="34" charset="0"/>
                <a:cs typeface="Urbanist Black" panose="020B0A04040200000203" pitchFamily="34" charset="0"/>
              </a:rPr>
              <a:t>About</a:t>
            </a:r>
          </a:p>
          <a:p>
            <a:pPr rtl="0"/>
            <a:r>
              <a:rPr lang="en-US" sz="1800" dirty="0">
                <a:effectLst/>
              </a:rPr>
              <a:t>Hello. My name is Shala Plummer, and I’m from Dallas, TX. I have a background in Human Resources and have specialized in Employee Benefits for 14 years. I started with OVS five years ago in the HR department and transitioned to Employee Services in 2020. We appreciate the partnership with City Facilities and enjoy being an extension of their Benefits Team.  </a:t>
            </a:r>
            <a:endParaRPr lang="en-US" sz="1800" dirty="0"/>
          </a:p>
          <a:p>
            <a:endParaRPr lang="en-US" dirty="0"/>
          </a:p>
        </p:txBody>
      </p:sp>
      <p:sp>
        <p:nvSpPr>
          <p:cNvPr id="13" name="Text Placeholder 12">
            <a:extLst>
              <a:ext uri="{FF2B5EF4-FFF2-40B4-BE49-F238E27FC236}">
                <a16:creationId xmlns:a16="http://schemas.microsoft.com/office/drawing/2014/main" id="{B295E777-C7C7-FA63-9082-21D9FB70A7F1}"/>
              </a:ext>
            </a:extLst>
          </p:cNvPr>
          <p:cNvSpPr>
            <a:spLocks noGrp="1"/>
          </p:cNvSpPr>
          <p:nvPr>
            <p:ph type="body" sz="quarter" idx="32"/>
          </p:nvPr>
        </p:nvSpPr>
        <p:spPr/>
        <p:txBody>
          <a:bodyPr/>
          <a:lstStyle/>
          <a:p>
            <a:r>
              <a:rPr lang="en-US" dirty="0"/>
              <a:t>Shala Plummer</a:t>
            </a:r>
          </a:p>
        </p:txBody>
      </p:sp>
      <p:pic>
        <p:nvPicPr>
          <p:cNvPr id="3" name="Picture Placeholder 2" descr="A person smiling at camera&#10;&#10;Description automatically generated">
            <a:extLst>
              <a:ext uri="{FF2B5EF4-FFF2-40B4-BE49-F238E27FC236}">
                <a16:creationId xmlns:a16="http://schemas.microsoft.com/office/drawing/2014/main" id="{2E3B8987-B306-5D3B-8719-219E60337B05}"/>
              </a:ext>
            </a:extLst>
          </p:cNvPr>
          <p:cNvPicPr>
            <a:picLocks noGrp="1" noChangeAspect="1"/>
          </p:cNvPicPr>
          <p:nvPr>
            <p:ph type="pic" sz="quarter" idx="33"/>
          </p:nvPr>
        </p:nvPicPr>
        <p:blipFill>
          <a:blip r:embed="rId2"/>
          <a:srcRect t="21872" b="21872"/>
          <a:stretch>
            <a:fillRect/>
          </a:stretch>
        </p:blipFill>
        <p:spPr>
          <a:xfrm>
            <a:off x="5316621" y="3907459"/>
            <a:ext cx="2967037" cy="2092490"/>
          </a:xfrm>
        </p:spPr>
      </p:pic>
      <p:sp>
        <p:nvSpPr>
          <p:cNvPr id="15" name="Text Placeholder 14">
            <a:extLst>
              <a:ext uri="{FF2B5EF4-FFF2-40B4-BE49-F238E27FC236}">
                <a16:creationId xmlns:a16="http://schemas.microsoft.com/office/drawing/2014/main" id="{10451711-6AC8-D855-D886-73F6261A20E5}"/>
              </a:ext>
            </a:extLst>
          </p:cNvPr>
          <p:cNvSpPr>
            <a:spLocks noGrp="1"/>
          </p:cNvSpPr>
          <p:nvPr>
            <p:ph type="body" sz="quarter" idx="34"/>
          </p:nvPr>
        </p:nvSpPr>
        <p:spPr>
          <a:xfrm>
            <a:off x="8362034" y="4852514"/>
            <a:ext cx="2492217" cy="838627"/>
          </a:xfrm>
        </p:spPr>
        <p:txBody>
          <a:bodyPr/>
          <a:lstStyle/>
          <a:p>
            <a:r>
              <a:rPr lang="en-US" sz="1200" dirty="0"/>
              <a:t>P: 469-299-1513</a:t>
            </a:r>
          </a:p>
          <a:p>
            <a:r>
              <a:rPr lang="en-US" sz="1200" dirty="0"/>
              <a:t>E:splummer@onesourcevirtual.com</a:t>
            </a:r>
          </a:p>
        </p:txBody>
      </p:sp>
    </p:spTree>
    <p:extLst>
      <p:ext uri="{BB962C8B-B14F-4D97-AF65-F5344CB8AC3E}">
        <p14:creationId xmlns:p14="http://schemas.microsoft.com/office/powerpoint/2010/main" val="365330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689B-21CB-61DC-505E-8870DF27EF78}"/>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0B9C6F5C-1D45-4964-1FD5-8103124C5C2B}"/>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F83DBAA8-4439-E395-5626-3817C83A49BC}"/>
              </a:ext>
            </a:extLst>
          </p:cNvPr>
          <p:cNvSpPr>
            <a:spLocks noGrp="1"/>
          </p:cNvSpPr>
          <p:nvPr>
            <p:ph type="body" sz="quarter" idx="32"/>
          </p:nvPr>
        </p:nvSpPr>
        <p:spPr/>
        <p:txBody>
          <a:bodyPr/>
          <a:lstStyle/>
          <a:p>
            <a:endParaRPr lang="en-US"/>
          </a:p>
        </p:txBody>
      </p:sp>
      <p:sp>
        <p:nvSpPr>
          <p:cNvPr id="5" name="Picture Placeholder 4">
            <a:extLst>
              <a:ext uri="{FF2B5EF4-FFF2-40B4-BE49-F238E27FC236}">
                <a16:creationId xmlns:a16="http://schemas.microsoft.com/office/drawing/2014/main" id="{A6EB44BD-6608-DA3D-15AB-C9B966E6881E}"/>
              </a:ext>
            </a:extLst>
          </p:cNvPr>
          <p:cNvSpPr>
            <a:spLocks noGrp="1"/>
          </p:cNvSpPr>
          <p:nvPr>
            <p:ph type="pic" sz="quarter" idx="33"/>
          </p:nvPr>
        </p:nvSpPr>
        <p:spPr/>
        <p:txBody>
          <a:bodyPr/>
          <a:lstStyle/>
          <a:p>
            <a:endParaRPr lang="en-US"/>
          </a:p>
        </p:txBody>
      </p:sp>
      <p:sp>
        <p:nvSpPr>
          <p:cNvPr id="6" name="Text Placeholder 5">
            <a:extLst>
              <a:ext uri="{FF2B5EF4-FFF2-40B4-BE49-F238E27FC236}">
                <a16:creationId xmlns:a16="http://schemas.microsoft.com/office/drawing/2014/main" id="{7625EE9B-2F9F-BD24-7A9A-C8E6BE5968FD}"/>
              </a:ext>
            </a:extLst>
          </p:cNvPr>
          <p:cNvSpPr>
            <a:spLocks noGrp="1"/>
          </p:cNvSpPr>
          <p:nvPr>
            <p:ph type="body" sz="quarter" idx="34"/>
          </p:nvPr>
        </p:nvSpPr>
        <p:spPr/>
        <p:txBody>
          <a:bodyPr/>
          <a:lstStyle/>
          <a:p>
            <a:endParaRPr lang="en-US"/>
          </a:p>
        </p:txBody>
      </p:sp>
      <p:pic>
        <p:nvPicPr>
          <p:cNvPr id="1026" name="Picture 6">
            <a:extLst>
              <a:ext uri="{FF2B5EF4-FFF2-40B4-BE49-F238E27FC236}">
                <a16:creationId xmlns:a16="http://schemas.microsoft.com/office/drawing/2014/main" id="{BB5DC034-92AD-D797-7620-0F27962DE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2187237" cy="68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40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B20C8C-F0A8-A832-A325-3B251D29D5AB}"/>
              </a:ext>
            </a:extLst>
          </p:cNvPr>
          <p:cNvSpPr>
            <a:spLocks noGrp="1"/>
          </p:cNvSpPr>
          <p:nvPr>
            <p:ph type="body" sz="quarter" idx="32"/>
          </p:nvPr>
        </p:nvSpPr>
        <p:spPr>
          <a:xfrm>
            <a:off x="7387445" y="3890311"/>
            <a:ext cx="3708065" cy="706606"/>
          </a:xfrm>
        </p:spPr>
        <p:txBody>
          <a:bodyPr/>
          <a:lstStyle/>
          <a:p>
            <a:r>
              <a:rPr lang="en-US" dirty="0"/>
              <a:t>Thank you! Questions?</a:t>
            </a:r>
          </a:p>
        </p:txBody>
      </p:sp>
      <p:sp>
        <p:nvSpPr>
          <p:cNvPr id="7" name="Text Placeholder 6">
            <a:extLst>
              <a:ext uri="{FF2B5EF4-FFF2-40B4-BE49-F238E27FC236}">
                <a16:creationId xmlns:a16="http://schemas.microsoft.com/office/drawing/2014/main" id="{9911C3F9-2546-8975-069A-BB03CD78364A}"/>
              </a:ext>
            </a:extLst>
          </p:cNvPr>
          <p:cNvSpPr>
            <a:spLocks noGrp="1"/>
          </p:cNvSpPr>
          <p:nvPr>
            <p:ph type="body" sz="quarter" idx="17"/>
          </p:nvPr>
        </p:nvSpPr>
        <p:spPr>
          <a:xfrm>
            <a:off x="6336401" y="5896423"/>
            <a:ext cx="4436727" cy="706606"/>
          </a:xfrm>
        </p:spPr>
        <p:txBody>
          <a:bodyPr>
            <a:normAutofit fontScale="77500" lnSpcReduction="20000"/>
          </a:bodyPr>
          <a:lstStyle/>
          <a:p>
            <a:r>
              <a:rPr lang="en-US" dirty="0"/>
              <a:t>Please let us know how we can help make your day more doable. </a:t>
            </a:r>
          </a:p>
        </p:txBody>
      </p:sp>
      <p:sp>
        <p:nvSpPr>
          <p:cNvPr id="4" name="Text Placeholder 6">
            <a:extLst>
              <a:ext uri="{FF2B5EF4-FFF2-40B4-BE49-F238E27FC236}">
                <a16:creationId xmlns:a16="http://schemas.microsoft.com/office/drawing/2014/main" id="{853CD899-8AC3-82A9-1283-C5C000A1BC06}"/>
              </a:ext>
            </a:extLst>
          </p:cNvPr>
          <p:cNvSpPr txBox="1">
            <a:spLocks/>
          </p:cNvSpPr>
          <p:nvPr/>
        </p:nvSpPr>
        <p:spPr>
          <a:xfrm>
            <a:off x="4932833" y="1583097"/>
            <a:ext cx="4436727" cy="706606"/>
          </a:xfrm>
          <a:prstGeom prst="rect">
            <a:avLst/>
          </a:prstGeom>
        </p:spPr>
        <p:txBody>
          <a:bodyPr vert="horz" lIns="0" tIns="0" rIns="0" bIns="0" rtlCol="0">
            <a:normAutofit fontScale="62500" lnSpcReduction="20000"/>
          </a:bodyPr>
          <a:lstStyle>
            <a:lvl1pPr marL="0" indent="0" algn="l" defTabSz="914400" rtl="0" eaLnBrk="1" latinLnBrk="0" hangingPunct="1">
              <a:lnSpc>
                <a:spcPct val="120000"/>
              </a:lnSpc>
              <a:spcBef>
                <a:spcPts val="600"/>
              </a:spcBef>
              <a:buClr>
                <a:schemeClr val="accent3"/>
              </a:buClr>
              <a:buFont typeface="Arial" panose="020B0604020202020204" pitchFamily="34" charset="0"/>
              <a:buNone/>
              <a:defRPr sz="2800" kern="1200" baseline="0">
                <a:solidFill>
                  <a:schemeClr val="tx1"/>
                </a:solidFill>
                <a:latin typeface="+mn-lt"/>
                <a:ea typeface="+mn-ea"/>
                <a:cs typeface="+mn-cs"/>
              </a:defRPr>
            </a:lvl1pPr>
            <a:lvl2pPr marL="226568" indent="0" algn="l" defTabSz="914400" rtl="0" eaLnBrk="1" latinLnBrk="0" hangingPunct="1">
              <a:lnSpc>
                <a:spcPct val="110000"/>
              </a:lnSpc>
              <a:spcBef>
                <a:spcPts val="500"/>
              </a:spcBef>
              <a:buClr>
                <a:schemeClr val="bg1"/>
              </a:buClr>
              <a:buFont typeface="Arial" panose="020B0604020202020204" pitchFamily="34" charset="0"/>
              <a:buNone/>
              <a:defRPr sz="2400" kern="1200" baseline="0">
                <a:solidFill>
                  <a:schemeClr val="bg1"/>
                </a:solidFill>
                <a:latin typeface="+mn-lt"/>
                <a:ea typeface="+mn-ea"/>
                <a:cs typeface="+mn-cs"/>
              </a:defRPr>
            </a:lvl2pPr>
            <a:lvl3pPr marL="436880" indent="0" algn="l" defTabSz="914400" rtl="0" eaLnBrk="1" latinLnBrk="0" hangingPunct="1">
              <a:lnSpc>
                <a:spcPct val="110000"/>
              </a:lnSpc>
              <a:spcBef>
                <a:spcPts val="500"/>
              </a:spcBef>
              <a:buClr>
                <a:schemeClr val="bg1"/>
              </a:buClr>
              <a:buFont typeface="Arial" panose="020B0604020202020204" pitchFamily="34" charset="0"/>
              <a:buNone/>
              <a:defRPr sz="2000" kern="1200" baseline="0">
                <a:solidFill>
                  <a:schemeClr val="bg1"/>
                </a:solidFill>
                <a:latin typeface="+mn-lt"/>
                <a:ea typeface="+mn-ea"/>
                <a:cs typeface="+mn-cs"/>
              </a:defRPr>
            </a:lvl3pPr>
            <a:lvl4pPr marL="647192" indent="0" algn="l" defTabSz="914400" rtl="0" eaLnBrk="1" latinLnBrk="0" hangingPunct="1">
              <a:lnSpc>
                <a:spcPct val="110000"/>
              </a:lnSpc>
              <a:spcBef>
                <a:spcPts val="500"/>
              </a:spcBef>
              <a:buClr>
                <a:schemeClr val="bg1"/>
              </a:buClr>
              <a:buFont typeface="Arial" panose="020B0604020202020204" pitchFamily="34" charset="0"/>
              <a:buNone/>
              <a:defRPr sz="1800" kern="1200" baseline="0">
                <a:solidFill>
                  <a:schemeClr val="bg1"/>
                </a:solidFill>
                <a:latin typeface="+mn-lt"/>
                <a:ea typeface="+mn-ea"/>
                <a:cs typeface="+mn-cs"/>
              </a:defRPr>
            </a:lvl4pPr>
            <a:lvl5pPr marL="839216" indent="0" algn="l" defTabSz="914400" rtl="0" eaLnBrk="1" latinLnBrk="0" hangingPunct="1">
              <a:lnSpc>
                <a:spcPct val="110000"/>
              </a:lnSpc>
              <a:spcBef>
                <a:spcPts val="500"/>
              </a:spcBef>
              <a:buClr>
                <a:schemeClr val="bg1"/>
              </a:buClr>
              <a:buFont typeface="Arial" panose="020B0604020202020204" pitchFamily="34" charset="0"/>
              <a:buNone/>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appreciate you inviting us to your Wellness Fair and look forward to speaking with you.  </a:t>
            </a:r>
          </a:p>
        </p:txBody>
      </p:sp>
    </p:spTree>
    <p:extLst>
      <p:ext uri="{BB962C8B-B14F-4D97-AF65-F5344CB8AC3E}">
        <p14:creationId xmlns:p14="http://schemas.microsoft.com/office/powerpoint/2010/main" val="25342023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537</TotalTime>
  <Words>281</Words>
  <Application>Microsoft Office PowerPoint</Application>
  <PresentationFormat>Widescreen</PresentationFormat>
  <Paragraphs>23</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Calibri Light</vt:lpstr>
      <vt:lpstr>Urbanist</vt:lpstr>
      <vt:lpstr>Urbanist Black</vt:lpstr>
      <vt:lpstr>Custom Design</vt:lpstr>
      <vt:lpstr>PowerPoint Presentation</vt:lpstr>
      <vt:lpstr>City Facilities  Benefit Service Center</vt:lpstr>
      <vt:lpstr>Meet Your Account Manager</vt:lpstr>
      <vt:lpstr>Meet your Sr. Account Manager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Valencia, Bernardo</cp:lastModifiedBy>
  <cp:revision>11</cp:revision>
  <dcterms:created xsi:type="dcterms:W3CDTF">2016-09-04T11:54:55Z</dcterms:created>
  <dcterms:modified xsi:type="dcterms:W3CDTF">2025-04-10T15:24:25Z</dcterms:modified>
</cp:coreProperties>
</file>